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9DB0-97DB-4144-8446-D7D2B8919ECE}" type="datetimeFigureOut">
              <a:rPr lang="pt-BR" smtClean="0"/>
              <a:t>04/10/2016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E3FB-C748-4FA6-BD32-55709F910B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546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9DB0-97DB-4144-8446-D7D2B8919ECE}" type="datetimeFigureOut">
              <a:rPr lang="pt-BR" smtClean="0"/>
              <a:t>04/10/2016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E3FB-C748-4FA6-BD32-55709F910B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442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9DB0-97DB-4144-8446-D7D2B8919ECE}" type="datetimeFigureOut">
              <a:rPr lang="pt-BR" smtClean="0"/>
              <a:t>04/10/2016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E3FB-C748-4FA6-BD32-55709F910B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3410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9DB0-97DB-4144-8446-D7D2B8919ECE}" type="datetimeFigureOut">
              <a:rPr lang="pt-BR" smtClean="0"/>
              <a:t>04/10/2016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E3FB-C748-4FA6-BD32-55709F910B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0535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9DB0-97DB-4144-8446-D7D2B8919ECE}" type="datetimeFigureOut">
              <a:rPr lang="pt-BR" smtClean="0"/>
              <a:t>04/10/2016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E3FB-C748-4FA6-BD32-55709F910B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093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9DB0-97DB-4144-8446-D7D2B8919ECE}" type="datetimeFigureOut">
              <a:rPr lang="pt-BR" smtClean="0"/>
              <a:t>04/10/2016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E3FB-C748-4FA6-BD32-55709F910B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7178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9DB0-97DB-4144-8446-D7D2B8919ECE}" type="datetimeFigureOut">
              <a:rPr lang="pt-BR" smtClean="0"/>
              <a:t>04/10/2016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E3FB-C748-4FA6-BD32-55709F910B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8013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9DB0-97DB-4144-8446-D7D2B8919ECE}" type="datetimeFigureOut">
              <a:rPr lang="pt-BR" smtClean="0"/>
              <a:t>04/10/2016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E3FB-C748-4FA6-BD32-55709F910B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670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9DB0-97DB-4144-8446-D7D2B8919ECE}" type="datetimeFigureOut">
              <a:rPr lang="pt-BR" smtClean="0"/>
              <a:t>04/10/2016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E3FB-C748-4FA6-BD32-55709F910B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9540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9DB0-97DB-4144-8446-D7D2B8919ECE}" type="datetimeFigureOut">
              <a:rPr lang="pt-BR" smtClean="0"/>
              <a:t>04/10/2016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E3FB-C748-4FA6-BD32-55709F910B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1267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9DB0-97DB-4144-8446-D7D2B8919ECE}" type="datetimeFigureOut">
              <a:rPr lang="pt-BR" smtClean="0"/>
              <a:t>04/10/2016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E3FB-C748-4FA6-BD32-55709F910B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808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79DB0-97DB-4144-8446-D7D2B8919ECE}" type="datetimeFigureOut">
              <a:rPr lang="pt-BR" smtClean="0"/>
              <a:t>04/10/2016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CE3FB-C748-4FA6-BD32-55709F910B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549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3684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09462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Apresentação na tela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Renato Vagner Gois Cavalcanti</dc:creator>
  <cp:lastModifiedBy>Renato Vagner Gois Cavalcanti</cp:lastModifiedBy>
  <cp:revision>1</cp:revision>
  <dcterms:created xsi:type="dcterms:W3CDTF">2016-10-04T17:23:36Z</dcterms:created>
  <dcterms:modified xsi:type="dcterms:W3CDTF">2016-10-04T17:24:24Z</dcterms:modified>
</cp:coreProperties>
</file>